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6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7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9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4" r:id="rId3"/>
    <p:sldMasterId id="2147483668" r:id="rId4"/>
    <p:sldMasterId id="2147483672" r:id="rId5"/>
    <p:sldMasterId id="2147483676" r:id="rId6"/>
    <p:sldMasterId id="2147483680" r:id="rId7"/>
    <p:sldMasterId id="2147483684" r:id="rId8"/>
    <p:sldMasterId id="2147483688" r:id="rId9"/>
    <p:sldMasterId id="2147483692" r:id="rId10"/>
  </p:sldMasterIdLst>
  <p:notesMasterIdLst>
    <p:notesMasterId r:id="rId29"/>
  </p:notesMasterIdLst>
  <p:sldIdLst>
    <p:sldId id="470" r:id="rId11"/>
    <p:sldId id="352" r:id="rId12"/>
    <p:sldId id="495" r:id="rId13"/>
    <p:sldId id="510" r:id="rId14"/>
    <p:sldId id="511" r:id="rId15"/>
    <p:sldId id="512" r:id="rId16"/>
    <p:sldId id="515" r:id="rId17"/>
    <p:sldId id="518" r:id="rId18"/>
    <p:sldId id="523" r:id="rId19"/>
    <p:sldId id="530" r:id="rId20"/>
    <p:sldId id="520" r:id="rId21"/>
    <p:sldId id="521" r:id="rId22"/>
    <p:sldId id="522" r:id="rId23"/>
    <p:sldId id="524" r:id="rId24"/>
    <p:sldId id="525" r:id="rId25"/>
    <p:sldId id="526" r:id="rId26"/>
    <p:sldId id="528" r:id="rId27"/>
    <p:sldId id="532" r:id="rId28"/>
  </p:sldIdLst>
  <p:sldSz cx="12190413" cy="6859588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896B"/>
    <a:srgbClr val="F68F19"/>
    <a:srgbClr val="3296A8"/>
    <a:srgbClr val="6D8AAB"/>
    <a:srgbClr val="31709C"/>
    <a:srgbClr val="7697B3"/>
    <a:srgbClr val="6FA094"/>
    <a:srgbClr val="94BCB4"/>
    <a:srgbClr val="59503C"/>
    <a:srgbClr val="1FB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8" autoAdjust="0"/>
    <p:restoredTop sz="97778" autoAdjust="0"/>
  </p:normalViewPr>
  <p:slideViewPr>
    <p:cSldViewPr snapToGrid="0" showGuides="1">
      <p:cViewPr varScale="1">
        <p:scale>
          <a:sx n="88" d="100"/>
          <a:sy n="88" d="100"/>
        </p:scale>
        <p:origin x="-403" y="-77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7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837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082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AD207-BB59-4E66-B47E-5301CF7BB2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57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B2AA4F-B828-4D7C-AFD3-893933DAFCB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397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microsoft.com/office/2007/relationships/hdphoto" Target="../media/hdphoto1.wdp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Relationship Id="rId4" Type="http://schemas.microsoft.com/office/2007/relationships/hdphoto" Target="../media/hdphoto1.wdp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Relationship Id="rId4" Type="http://schemas.microsoft.com/office/2007/relationships/hdphoto" Target="../media/hdphoto1.wdp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Relationship Id="rId4" Type="http://schemas.microsoft.com/office/2007/relationships/hdphoto" Target="../media/hdphoto1.wdp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0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91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72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7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34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5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7096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16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93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7907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6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7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530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9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29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4124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47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94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274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15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94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16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3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520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JM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62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6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570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9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700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200" b="1"/>
            </a:lvl4pPr>
            <a:lvl5pPr marL="2438339" indent="0">
              <a:buNone/>
              <a:defRPr sz="2200" b="1"/>
            </a:lvl5pPr>
            <a:lvl6pPr marL="3047924" indent="0">
              <a:buNone/>
              <a:defRPr sz="2200" b="1"/>
            </a:lvl6pPr>
            <a:lvl7pPr marL="3657509" indent="0">
              <a:buNone/>
              <a:defRPr sz="2200" b="1"/>
            </a:lvl7pPr>
            <a:lvl8pPr marL="4267093" indent="0">
              <a:buNone/>
              <a:defRPr sz="2200" b="1"/>
            </a:lvl8pPr>
            <a:lvl9pPr marL="4876678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41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117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32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93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585" indent="0">
              <a:buNone/>
              <a:defRPr sz="3800"/>
            </a:lvl2pPr>
            <a:lvl3pPr marL="1219170" indent="0">
              <a:buNone/>
              <a:defRPr sz="3200"/>
            </a:lvl3pPr>
            <a:lvl4pPr marL="1828754" indent="0">
              <a:buNone/>
              <a:defRPr sz="2700"/>
            </a:lvl4pPr>
            <a:lvl5pPr marL="2438339" indent="0">
              <a:buNone/>
              <a:defRPr sz="2700"/>
            </a:lvl5pPr>
            <a:lvl6pPr marL="3047924" indent="0">
              <a:buNone/>
              <a:defRPr sz="2700"/>
            </a:lvl6pPr>
            <a:lvl7pPr marL="3657509" indent="0">
              <a:buNone/>
              <a:defRPr sz="2700"/>
            </a:lvl7pPr>
            <a:lvl8pPr marL="4267093" indent="0">
              <a:buNone/>
              <a:defRPr sz="2700"/>
            </a:lvl8pPr>
            <a:lvl9pPr marL="4876678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585" indent="0">
              <a:buNone/>
              <a:defRPr sz="1600"/>
            </a:lvl2pPr>
            <a:lvl3pPr marL="1219170" indent="0">
              <a:buNone/>
              <a:defRPr sz="14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2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67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12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8172633"/>
      </p:ext>
    </p:extLst>
  </p:cSld>
  <p:clrMapOvr>
    <a:masterClrMapping/>
  </p:clrMapOvr>
  <p:transition spd="slow" advClick="0">
    <p:randomBa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9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10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2756"/>
            <a:ext cx="12190413" cy="224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437300"/>
      </p:ext>
    </p:extLst>
  </p:cSld>
  <p:clrMapOvr>
    <a:masterClrMapping/>
  </p:clrMapOvr>
  <p:transition spd="slow" advTm="1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75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8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4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50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10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02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10/29/2021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06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5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6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7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413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0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39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486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11" name="Freeform 5"/>
          <p:cNvSpPr>
            <a:spLocks/>
          </p:cNvSpPr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29/10/2021</a:t>
            </a:fld>
            <a:endParaRPr lang="en-JM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JM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JM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JM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en-JM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1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42.xml"/><Relationship Id="rId7" Type="http://schemas.openxmlformats.org/officeDocument/2006/relationships/image" Target="../media/image26.wm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3" Type="http://schemas.openxmlformats.org/officeDocument/2006/relationships/slideLayout" Target="../slideLayouts/slideLayout42.xml"/><Relationship Id="rId7" Type="http://schemas.openxmlformats.org/officeDocument/2006/relationships/audio" Target="../media/audio3.wav"/><Relationship Id="rId12" Type="http://schemas.openxmlformats.org/officeDocument/2006/relationships/image" Target="../media/image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2.wav"/><Relationship Id="rId11" Type="http://schemas.openxmlformats.org/officeDocument/2006/relationships/image" Target="../media/image26.wmf"/><Relationship Id="rId5" Type="http://schemas.openxmlformats.org/officeDocument/2006/relationships/audio" Target="../media/audio1.wav"/><Relationship Id="rId10" Type="http://schemas.microsoft.com/office/2007/relationships/hdphoto" Target="../media/hdphoto4.wdp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42.xml"/><Relationship Id="rId7" Type="http://schemas.openxmlformats.org/officeDocument/2006/relationships/audio" Target="../media/audio4.wav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audio3.wav"/><Relationship Id="rId11" Type="http://schemas.openxmlformats.org/officeDocument/2006/relationships/image" Target="../media/image8.png"/><Relationship Id="rId5" Type="http://schemas.openxmlformats.org/officeDocument/2006/relationships/audio" Target="../media/audio2.wav"/><Relationship Id="rId10" Type="http://schemas.openxmlformats.org/officeDocument/2006/relationships/image" Target="../media/image26.wmf"/><Relationship Id="rId4" Type="http://schemas.openxmlformats.org/officeDocument/2006/relationships/audio" Target="../media/audio1.wav"/><Relationship Id="rId9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地图&#10;&#10;已生成高可信度的说明">
            <a:extLst>
              <a:ext uri="{FF2B5EF4-FFF2-40B4-BE49-F238E27FC236}">
                <a16:creationId xmlns="" xmlns:a16="http://schemas.microsoft.com/office/drawing/2014/main" id="{6CC75F74-8664-402D-91BD-BA46152CE6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" name="文本框 7">
            <a:extLst>
              <a:ext uri="{FF2B5EF4-FFF2-40B4-BE49-F238E27FC236}">
                <a16:creationId xmlns="" xmlns:a16="http://schemas.microsoft.com/office/drawing/2014/main" id="{64792564-DF4A-4BA1-A29C-F39FC7D06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6713" y="1860133"/>
            <a:ext cx="934505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</a:t>
            </a:r>
          </a:p>
          <a:p>
            <a:pPr algn="ctr"/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 algn="ctr"/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88F63071-E970-4D56-9796-0689C430D7FD}"/>
              </a:ext>
            </a:extLst>
          </p:cNvPr>
          <p:cNvCxnSpPr>
            <a:cxnSpLocks/>
          </p:cNvCxnSpPr>
          <p:nvPr/>
        </p:nvCxnSpPr>
        <p:spPr>
          <a:xfrm>
            <a:off x="3487510" y="3646479"/>
            <a:ext cx="527685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10">
            <a:extLst>
              <a:ext uri="{FF2B5EF4-FFF2-40B4-BE49-F238E27FC236}">
                <a16:creationId xmlns="" xmlns:a16="http://schemas.microsoft.com/office/drawing/2014/main" id="{A78A5398-FD46-4F0A-AE03-CF4F4B371ABB}"/>
              </a:ext>
            </a:extLst>
          </p:cNvPr>
          <p:cNvSpPr/>
          <p:nvPr/>
        </p:nvSpPr>
        <p:spPr>
          <a:xfrm>
            <a:off x="5306784" y="4434736"/>
            <a:ext cx="1638302" cy="387001"/>
          </a:xfrm>
          <a:prstGeom prst="roundRect">
            <a:avLst>
              <a:gd name="adj" fmla="val 50000"/>
            </a:avLst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2" name="龚芝怡 - 卓别林">
            <a:hlinkClick r:id="" action="ppaction://media"/>
            <a:extLst>
              <a:ext uri="{FF2B5EF4-FFF2-40B4-BE49-F238E27FC236}">
                <a16:creationId xmlns="" xmlns:a16="http://schemas.microsoft.com/office/drawing/2014/main" id="{E2E2DAA7-8599-47C5-87B5-5D8532D5D2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7113" y="-160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9761" y="287717"/>
            <a:ext cx="11630652" cy="57796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31580" y="1429886"/>
            <a:ext cx="1728064" cy="92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Nghỉ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13054" y="1149655"/>
            <a:ext cx="1438027" cy="1015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iải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60529" y="1109157"/>
            <a:ext cx="1364298" cy="1200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sz="7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4880" y="1415029"/>
            <a:ext cx="1502138" cy="11082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endParaRPr lang="en-US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:dissolve/>
      </p:transition>
    </mc:Choice>
    <mc:Fallback xmlns="">
      <p:transition spd="slow" advTm="1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8" y="1601008"/>
            <a:ext cx="12238788" cy="289627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914281" y="76218"/>
            <a:ext cx="10260264" cy="83839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6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endParaRPr lang="en-US" sz="6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5485686" y="3024674"/>
            <a:ext cx="918899" cy="93864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endParaRPr lang="en-US" sz="57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Curved Up Arrow 6"/>
          <p:cNvSpPr/>
          <p:nvPr/>
        </p:nvSpPr>
        <p:spPr>
          <a:xfrm rot="683418" flipH="1">
            <a:off x="4260959" y="3939136"/>
            <a:ext cx="161513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368231" y="3024673"/>
            <a:ext cx="914281" cy="938644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6603140" y="3024673"/>
            <a:ext cx="914281" cy="9386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endParaRPr lang="en-US" dirty="0"/>
          </a:p>
        </p:txBody>
      </p:sp>
      <p:sp>
        <p:nvSpPr>
          <p:cNvPr id="12" name="Curved Up Arrow 11"/>
          <p:cNvSpPr/>
          <p:nvPr/>
        </p:nvSpPr>
        <p:spPr>
          <a:xfrm rot="20683362">
            <a:off x="6072954" y="3929569"/>
            <a:ext cx="1638841" cy="645458"/>
          </a:xfrm>
          <a:prstGeom prst="curvedUpArrow">
            <a:avLst>
              <a:gd name="adj1" fmla="val 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850" tIns="54425" rIns="108850" bIns="54425" rtlCol="0" anchor="ctr"/>
          <a:lstStyle/>
          <a:p>
            <a:pPr algn="ctr"/>
            <a:endParaRPr lang="en-US">
              <a:ln w="12700"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4112" y="4605516"/>
            <a:ext cx="2645170" cy="617744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33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3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3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50761" y="4633350"/>
            <a:ext cx="2254037" cy="617744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79159" y="5563888"/>
            <a:ext cx="4974333" cy="1279464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</a:t>
            </a:r>
          </a:p>
          <a:p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3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4071532245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0" grpId="0" animBg="1"/>
      <p:bldP spid="8" grpId="0" animBg="1"/>
      <p:bldP spid="12" grpId="0" animBg="1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6" y="1615440"/>
            <a:ext cx="11745534" cy="437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01040" y="30480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520" y="261312"/>
            <a:ext cx="63369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60520" y="4204454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05400" y="420445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0749" y="420445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96648" y="4202666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317816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0759"/>
            <a:ext cx="12070080" cy="2987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99361" y="0"/>
            <a:ext cx="65820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39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36768" y="3791187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82096" y="3764279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34200" y="3791187"/>
            <a:ext cx="731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41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33808" y="378895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733664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0"/>
            <a:ext cx="93218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13656" y="2163651"/>
            <a:ext cx="58462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1307587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ound Same Side Corner Rectangle 25"/>
          <p:cNvSpPr/>
          <p:nvPr/>
        </p:nvSpPr>
        <p:spPr>
          <a:xfrm>
            <a:off x="257510" y="-31490"/>
            <a:ext cx="11514459" cy="3676078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72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….., 9, 10,</a:t>
            </a:r>
            <a:endParaRPr kumimoji="0" 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ound Diagonal Corner Rectangle 26"/>
          <p:cNvSpPr/>
          <p:nvPr/>
        </p:nvSpPr>
        <p:spPr>
          <a:xfrm>
            <a:off x="1900308" y="-31757"/>
            <a:ext cx="9154180" cy="1101054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A"/>
          <p:cNvSpPr/>
          <p:nvPr/>
        </p:nvSpPr>
        <p:spPr>
          <a:xfrm>
            <a:off x="300041" y="3896078"/>
            <a:ext cx="5352683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6000" b="1" noProof="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6439758" y="3795542"/>
            <a:ext cx="5332212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 2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229664" y="5508618"/>
            <a:ext cx="5332212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4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6504217" y="5508617"/>
            <a:ext cx="5267752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1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5" descr="ALRMCLO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6" y="154685"/>
            <a:ext cx="1007932" cy="121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3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3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3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3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40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41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42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43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pic>
        <p:nvPicPr>
          <p:cNvPr id="52" name="bensound-smi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29870" y="-1028938"/>
            <a:ext cx="609521" cy="60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8353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/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96" b="97266" l="9883" r="94876"/>
                    </a14:imgEffect>
                  </a14:imgLayer>
                </a14:imgProps>
              </a:ext>
            </a:extLst>
          </a:blip>
          <a:srcRect l="8203" t="10801" r="6970" b="5428"/>
          <a:stretch>
            <a:fillRect/>
          </a:stretch>
        </p:blipFill>
        <p:spPr>
          <a:xfrm>
            <a:off x="9712789" y="5607762"/>
            <a:ext cx="2253783" cy="1251826"/>
          </a:xfrm>
          <a:prstGeom prst="rect">
            <a:avLst/>
          </a:prstGeom>
        </p:spPr>
      </p:pic>
      <p:sp>
        <p:nvSpPr>
          <p:cNvPr id="26" name="Round Same Side Corner Rectangle 25"/>
          <p:cNvSpPr/>
          <p:nvPr/>
        </p:nvSpPr>
        <p:spPr>
          <a:xfrm>
            <a:off x="323747" y="-75950"/>
            <a:ext cx="11514459" cy="4094698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8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3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14,15,…..</a:t>
            </a:r>
            <a:endParaRPr kumimoji="0" lang="en-US" sz="13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ound Diagonal Corner Rectangle 26"/>
          <p:cNvSpPr/>
          <p:nvPr/>
        </p:nvSpPr>
        <p:spPr>
          <a:xfrm>
            <a:off x="1359156" y="0"/>
            <a:ext cx="8593606" cy="1069297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9" name="A"/>
          <p:cNvSpPr/>
          <p:nvPr/>
        </p:nvSpPr>
        <p:spPr>
          <a:xfrm>
            <a:off x="323746" y="5607763"/>
            <a:ext cx="5332213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60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323747" y="4153300"/>
            <a:ext cx="5332212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14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6468810" y="5607763"/>
            <a:ext cx="5352683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0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5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6334630" y="4177617"/>
            <a:ext cx="5352683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5" descr="ALRMCLO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219" y="95406"/>
            <a:ext cx="1007932" cy="121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3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3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3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3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40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41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42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43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  <p:pic>
        <p:nvPicPr>
          <p:cNvPr id="52" name="bensound-smi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029870" y="-1028938"/>
            <a:ext cx="609521" cy="60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1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8353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"/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96" b="97266" l="9883" r="94876"/>
                    </a14:imgEffect>
                  </a14:imgLayer>
                </a14:imgProps>
              </a:ext>
            </a:extLst>
          </a:blip>
          <a:srcRect l="8203" t="10801" r="6970" b="5428"/>
          <a:stretch>
            <a:fillRect/>
          </a:stretch>
        </p:blipFill>
        <p:spPr>
          <a:xfrm>
            <a:off x="9712789" y="5607762"/>
            <a:ext cx="2253783" cy="1251826"/>
          </a:xfrm>
          <a:prstGeom prst="rect">
            <a:avLst/>
          </a:prstGeom>
        </p:spPr>
      </p:pic>
      <p:sp>
        <p:nvSpPr>
          <p:cNvPr id="26" name="Round Same Side Corner Rectangle 25"/>
          <p:cNvSpPr/>
          <p:nvPr/>
        </p:nvSpPr>
        <p:spPr>
          <a:xfrm>
            <a:off x="307034" y="-75950"/>
            <a:ext cx="11514459" cy="3969978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CC66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ound Diagonal Corner Rectangle 26"/>
          <p:cNvSpPr/>
          <p:nvPr/>
        </p:nvSpPr>
        <p:spPr>
          <a:xfrm>
            <a:off x="1555896" y="-67039"/>
            <a:ext cx="8947948" cy="1265098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A"/>
          <p:cNvSpPr/>
          <p:nvPr/>
        </p:nvSpPr>
        <p:spPr>
          <a:xfrm>
            <a:off x="6837729" y="5742283"/>
            <a:ext cx="5352684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sz="3600" b="1" noProof="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600" b="1" noProof="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  <a:p>
            <a:pPr lvl="0"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C"/>
          <p:cNvSpPr/>
          <p:nvPr/>
        </p:nvSpPr>
        <p:spPr>
          <a:xfrm>
            <a:off x="85889" y="4310908"/>
            <a:ext cx="5332212" cy="1117306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42950" marR="0" lvl="0" indent="-7429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UcPeriod"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sz="3600" b="1" baseline="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baseline="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baseline="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baseline="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B"/>
          <p:cNvSpPr/>
          <p:nvPr/>
        </p:nvSpPr>
        <p:spPr>
          <a:xfrm>
            <a:off x="257935" y="5680151"/>
            <a:ext cx="5332212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D"/>
          <p:cNvSpPr/>
          <p:nvPr/>
        </p:nvSpPr>
        <p:spPr>
          <a:xfrm>
            <a:off x="6639391" y="4321165"/>
            <a:ext cx="5352683" cy="1107049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endParaRPr lang="en-US" sz="3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</a:t>
            </a:r>
          </a:p>
          <a:p>
            <a:pPr lvl="0">
              <a:defRPr/>
            </a:pP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Picture 115" descr="ALRMCLO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6" y="154685"/>
            <a:ext cx="1007932" cy="1219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15</a:t>
            </a:r>
          </a:p>
        </p:txBody>
      </p:sp>
      <p:sp>
        <p:nvSpPr>
          <p:cNvPr id="3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14</a:t>
            </a:r>
          </a:p>
        </p:txBody>
      </p:sp>
      <p:sp>
        <p:nvSpPr>
          <p:cNvPr id="3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13</a:t>
            </a:r>
          </a:p>
        </p:txBody>
      </p:sp>
      <p:sp>
        <p:nvSpPr>
          <p:cNvPr id="3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12</a:t>
            </a:r>
          </a:p>
        </p:txBody>
      </p:sp>
      <p:sp>
        <p:nvSpPr>
          <p:cNvPr id="3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11</a:t>
            </a:r>
          </a:p>
        </p:txBody>
      </p:sp>
      <p:sp>
        <p:nvSpPr>
          <p:cNvPr id="40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10</a:t>
            </a:r>
          </a:p>
        </p:txBody>
      </p:sp>
      <p:sp>
        <p:nvSpPr>
          <p:cNvPr id="41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9</a:t>
            </a:r>
          </a:p>
        </p:txBody>
      </p:sp>
      <p:sp>
        <p:nvSpPr>
          <p:cNvPr id="42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8</a:t>
            </a:r>
          </a:p>
        </p:txBody>
      </p:sp>
      <p:sp>
        <p:nvSpPr>
          <p:cNvPr id="43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7</a:t>
            </a:r>
          </a:p>
        </p:txBody>
      </p:sp>
      <p:sp>
        <p:nvSpPr>
          <p:cNvPr id="44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6</a:t>
            </a:r>
          </a:p>
        </p:txBody>
      </p:sp>
      <p:sp>
        <p:nvSpPr>
          <p:cNvPr id="45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5</a:t>
            </a:r>
          </a:p>
        </p:txBody>
      </p:sp>
      <p:sp>
        <p:nvSpPr>
          <p:cNvPr id="46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4</a:t>
            </a:r>
          </a:p>
        </p:txBody>
      </p:sp>
      <p:sp>
        <p:nvSpPr>
          <p:cNvPr id="47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3</a:t>
            </a:r>
          </a:p>
        </p:txBody>
      </p:sp>
      <p:sp>
        <p:nvSpPr>
          <p:cNvPr id="48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2</a:t>
            </a:r>
          </a:p>
        </p:txBody>
      </p:sp>
      <p:sp>
        <p:nvSpPr>
          <p:cNvPr id="49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hangingPunct="0"/>
            <a:r>
              <a:rPr lang="en-US" altLang="en-US" sz="2800">
                <a:solidFill>
                  <a:srgbClr val="DC2608"/>
                </a:solidFill>
                <a:latin typeface=".VnBlack" panose="020B7200000000000000" pitchFamily="34" charset="0"/>
              </a:rPr>
              <a:t>1</a:t>
            </a:r>
          </a:p>
        </p:txBody>
      </p:sp>
      <p:sp>
        <p:nvSpPr>
          <p:cNvPr id="50" name="Oval 176"/>
          <p:cNvSpPr>
            <a:spLocks noChangeArrowheads="1"/>
          </p:cNvSpPr>
          <p:nvPr/>
        </p:nvSpPr>
        <p:spPr bwMode="auto">
          <a:xfrm>
            <a:off x="257935" y="535773"/>
            <a:ext cx="533331" cy="533524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50000">
                <a:schemeClr val="bg1">
                  <a:gamma/>
                  <a:tint val="60392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 w="9525" algn="ctr">
            <a:noFill/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dirty="0">
                <a:solidFill>
                  <a:srgbClr val="DC2608"/>
                </a:solidFill>
                <a:latin typeface=".VnBlack" panose="020B7200000000000000" pitchFamily="34" charset="0"/>
              </a:rPr>
              <a:t>0</a:t>
            </a:r>
          </a:p>
        </p:txBody>
      </p:sp>
      <p:pic>
        <p:nvPicPr>
          <p:cNvPr id="52" name="bensound-smi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29870" y="-1028938"/>
            <a:ext cx="609521" cy="60974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00270" y="1510829"/>
            <a:ext cx="572464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n-US" sz="9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.…., 5 ,…..</a:t>
            </a:r>
            <a:endParaRPr lang="en-US" sz="96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8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8353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e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GU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  <p:bldLst>
      <p:bldP spid="26" grpId="0" bldLvl="0" animBg="1"/>
      <p:bldP spid="27" grpId="0" bldLvl="0" animBg="1"/>
      <p:bldP spid="29" grpId="0" bldLvl="0" animBg="1"/>
      <p:bldP spid="29" grpId="1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0414" cy="68727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770548" y="355917"/>
            <a:ext cx="6704727" cy="1048400"/>
          </a:xfrm>
          <a:prstGeom prst="rect">
            <a:avLst/>
          </a:prstGeom>
          <a:noFill/>
        </p:spPr>
        <p:txBody>
          <a:bodyPr wrap="square" lIns="123624" tIns="61810" rIns="123624" bIns="6181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66953"/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6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8E0DA37C-288F-4436-9742-1118F1224A51}"/>
              </a:ext>
            </a:extLst>
          </p:cNvPr>
          <p:cNvSpPr txBox="1"/>
          <p:nvPr/>
        </p:nvSpPr>
        <p:spPr>
          <a:xfrm>
            <a:off x="2666351" y="2474598"/>
            <a:ext cx="7584679" cy="1200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553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7886" y="2468382"/>
            <a:ext cx="91826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Tia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ố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29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4C0791A-6676-4043-BBF1-DD2993D19C98}"/>
              </a:ext>
            </a:extLst>
          </p:cNvPr>
          <p:cNvSpPr/>
          <p:nvPr/>
        </p:nvSpPr>
        <p:spPr>
          <a:xfrm flipV="1">
            <a:off x="3676650" y="745010"/>
            <a:ext cx="8513763" cy="45719"/>
          </a:xfrm>
          <a:prstGeom prst="rect">
            <a:avLst/>
          </a:prstGeom>
          <a:solidFill>
            <a:srgbClr val="2489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00943" y="114947"/>
            <a:ext cx="4371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90600" y="2026919"/>
            <a:ext cx="1053525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HS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liền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644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3000">
        <p14:warp dir="i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248" y="12879"/>
            <a:ext cx="2143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744291" y="1146220"/>
            <a:ext cx="7953501" cy="404396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66692" y="1443421"/>
            <a:ext cx="3908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83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3000">
        <p:checker/>
      </p:transition>
    </mc:Choice>
    <mc:Fallback xmlns="">
      <p:transition spd="slow" advClick="0" advTm="3000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82855"/>
            <a:ext cx="12190413" cy="12525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994" y="5661541"/>
            <a:ext cx="2979249" cy="870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13"/>
          <a:stretch>
            <a:fillRect/>
          </a:stretch>
        </p:blipFill>
        <p:spPr>
          <a:xfrm>
            <a:off x="170987" y="5916247"/>
            <a:ext cx="12190413" cy="7356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9330"/>
            <a:ext cx="12190413" cy="7102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195471"/>
            <a:ext cx="2791895" cy="10885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74284"/>
            <a:ext cx="12361400" cy="48530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95" y="192754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6" y="3033590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5368" y="871709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394" y="3747232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468" y="171968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713" y="2687078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568" y="918919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020" y="4060323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994" y="12636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828" y="1999860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332" y="3798784"/>
            <a:ext cx="2161100" cy="21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Oval 26"/>
          <p:cNvSpPr/>
          <p:nvPr/>
        </p:nvSpPr>
        <p:spPr>
          <a:xfrm>
            <a:off x="785298" y="469976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7030A0"/>
                </a:solidFill>
              </a:rPr>
              <a:t>0</a:t>
            </a:r>
          </a:p>
        </p:txBody>
      </p:sp>
      <p:sp>
        <p:nvSpPr>
          <p:cNvPr id="28" name="Oval 27"/>
          <p:cNvSpPr/>
          <p:nvPr/>
        </p:nvSpPr>
        <p:spPr>
          <a:xfrm>
            <a:off x="3149571" y="1175533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00B0F0"/>
                </a:solidFill>
              </a:rPr>
              <a:t>2</a:t>
            </a:r>
          </a:p>
        </p:txBody>
      </p:sp>
      <p:sp>
        <p:nvSpPr>
          <p:cNvPr id="29" name="Oval 28"/>
          <p:cNvSpPr/>
          <p:nvPr/>
        </p:nvSpPr>
        <p:spPr>
          <a:xfrm>
            <a:off x="5310671" y="467600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30" name="Oval 29"/>
          <p:cNvSpPr/>
          <p:nvPr/>
        </p:nvSpPr>
        <p:spPr>
          <a:xfrm>
            <a:off x="646497" y="3277359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31" name="Oval 30"/>
          <p:cNvSpPr/>
          <p:nvPr/>
        </p:nvSpPr>
        <p:spPr>
          <a:xfrm>
            <a:off x="2775411" y="4039535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32" name="Oval 31"/>
          <p:cNvSpPr/>
          <p:nvPr/>
        </p:nvSpPr>
        <p:spPr>
          <a:xfrm>
            <a:off x="4959916" y="2937844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3" name="Oval 32"/>
          <p:cNvSpPr/>
          <p:nvPr/>
        </p:nvSpPr>
        <p:spPr>
          <a:xfrm>
            <a:off x="6737223" y="4344406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4" name="Oval 33"/>
          <p:cNvSpPr/>
          <p:nvPr/>
        </p:nvSpPr>
        <p:spPr>
          <a:xfrm>
            <a:off x="9064005" y="4039535"/>
            <a:ext cx="103775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300" b="1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35" name="Oval 34"/>
          <p:cNvSpPr/>
          <p:nvPr/>
        </p:nvSpPr>
        <p:spPr>
          <a:xfrm>
            <a:off x="10742031" y="2306165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6" name="Oval 35"/>
          <p:cNvSpPr/>
          <p:nvPr/>
        </p:nvSpPr>
        <p:spPr>
          <a:xfrm>
            <a:off x="7471771" y="1175533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7" name="Oval 36"/>
          <p:cNvSpPr/>
          <p:nvPr/>
        </p:nvSpPr>
        <p:spPr>
          <a:xfrm>
            <a:off x="9371197" y="309178"/>
            <a:ext cx="812694" cy="609741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5700" b="1" dirty="0">
                <a:solidFill>
                  <a:schemeClr val="tx2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784961024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90" y="1000594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042" y="1000594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772" y="1012867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253" y="1000593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808" y="945163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685" y="986736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806" y="945163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422" y="986736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3289" y="914609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770" y="897914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99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798" y="921538"/>
            <a:ext cx="1407307" cy="1407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501917" y="1144517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8" name="Oval 17"/>
          <p:cNvSpPr/>
          <p:nvPr/>
        </p:nvSpPr>
        <p:spPr>
          <a:xfrm>
            <a:off x="1557398" y="1144517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Oval 18"/>
          <p:cNvSpPr/>
          <p:nvPr/>
        </p:nvSpPr>
        <p:spPr>
          <a:xfrm>
            <a:off x="2651599" y="1144517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Oval 20"/>
          <p:cNvSpPr/>
          <p:nvPr/>
        </p:nvSpPr>
        <p:spPr>
          <a:xfrm>
            <a:off x="3716314" y="1144516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" name="Oval 21"/>
          <p:cNvSpPr/>
          <p:nvPr/>
        </p:nvSpPr>
        <p:spPr>
          <a:xfrm>
            <a:off x="4821645" y="1108284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3" name="Oval 22"/>
          <p:cNvSpPr/>
          <p:nvPr/>
        </p:nvSpPr>
        <p:spPr>
          <a:xfrm>
            <a:off x="5837513" y="1151109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4" name="Oval 23"/>
          <p:cNvSpPr/>
          <p:nvPr/>
        </p:nvSpPr>
        <p:spPr>
          <a:xfrm>
            <a:off x="6892994" y="1074892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4300" b="1" dirty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25" name="Oval 24"/>
          <p:cNvSpPr/>
          <p:nvPr/>
        </p:nvSpPr>
        <p:spPr>
          <a:xfrm>
            <a:off x="7869248" y="1108284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26" name="Oval 25"/>
          <p:cNvSpPr/>
          <p:nvPr/>
        </p:nvSpPr>
        <p:spPr>
          <a:xfrm>
            <a:off x="8885116" y="1068299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3800" b="1" dirty="0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27" name="Oval 26"/>
          <p:cNvSpPr/>
          <p:nvPr/>
        </p:nvSpPr>
        <p:spPr>
          <a:xfrm>
            <a:off x="10002570" y="1108284"/>
            <a:ext cx="703654" cy="457306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43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8" name="Oval 27"/>
          <p:cNvSpPr/>
          <p:nvPr/>
        </p:nvSpPr>
        <p:spPr>
          <a:xfrm>
            <a:off x="10918643" y="1044337"/>
            <a:ext cx="953894" cy="521253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2900" b="1" dirty="0">
                <a:solidFill>
                  <a:srgbClr val="FF0000"/>
                </a:solidFill>
              </a:rPr>
              <a:t>10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853742" y="4877929"/>
            <a:ext cx="11325936" cy="76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853744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922695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03425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049671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088462" y="2477073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179990" y="2553291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7180950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221075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9236941" y="2553291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0260264" y="2553291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1343451" y="2515182"/>
            <a:ext cx="0" cy="240085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840271" y="4763603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927694" y="4725494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003425" y="4728959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088462" y="4718565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179990" y="4718565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80950" y="4718565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8221075" y="4739352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9236943" y="4725494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0260264" y="4687385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11343451" y="4687385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026964" y="4728959"/>
            <a:ext cx="0" cy="381088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9065" y="5073685"/>
            <a:ext cx="585311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598135" y="5068474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651599" y="5061545"/>
            <a:ext cx="813645" cy="987076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r>
              <a:rPr lang="en-US" sz="5700" b="1" dirty="0"/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695506" y="5053476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730183" y="5053477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4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878250" y="5080338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894001" y="5080338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6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889616" y="5053477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7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8905485" y="5061545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8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0002570" y="5120441"/>
            <a:ext cx="590120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9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0803630" y="5073685"/>
            <a:ext cx="960413" cy="987076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sz="5700" b="1" dirty="0"/>
              <a:t>10</a:t>
            </a:r>
          </a:p>
        </p:txBody>
      </p:sp>
      <p:pic>
        <p:nvPicPr>
          <p:cNvPr id="2" name="mp3-output-ttsfree(dot)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2115" y="32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69112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4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21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1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1" presetClass="entr" presetSubtype="1" fill="hold" grpId="0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nodeType="withEffect">
                                  <p:stCondLst>
                                    <p:cond delay="12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grpId="0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6" presetClass="entr" presetSubtype="2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2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6" presetClass="entr" presetSubtype="21" fill="hold" grpId="0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6" presetClass="entr" presetSubtype="21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6" presetClass="entr" presetSubtype="21" fill="hold" nodeType="withEffect">
                                  <p:stCondLst>
                                    <p:cond delay="15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6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6" presetClass="entr" presetSubtype="21" fill="hold" grpId="0" nodeType="withEffect">
                                  <p:stCondLst>
                                    <p:cond delay="16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6" presetClass="entr" presetSubtype="21" fill="hold" nodeType="withEffect">
                                  <p:stCondLst>
                                    <p:cond delay="168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6" presetClass="entr" presetSubtype="21" fill="hold" nodeType="withEffect">
                                  <p:stCondLst>
                                    <p:cond delay="17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6" presetClass="entr" presetSubtype="21" fill="hold" grpId="0" nodeType="withEffect">
                                  <p:stCondLst>
                                    <p:cond delay="17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6" presetClass="entr" presetSubtype="21" fill="hold" nodeType="withEffect">
                                  <p:stCondLst>
                                    <p:cond delay="18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19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nodeType="withEffect">
                                  <p:stCondLst>
                                    <p:cond delay="199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grpId="0" nodeType="withEffect">
                                  <p:stCondLst>
                                    <p:cond delay="20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grpId="0" nodeType="withEffect">
                                  <p:stCondLst>
                                    <p:cond delay="211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nodeType="withEffect">
                                  <p:stCondLst>
                                    <p:cond delay="21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grpId="0" nodeType="withEffect">
                                  <p:stCondLst>
                                    <p:cond delay="221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72488"/>
            <a:ext cx="12238788" cy="388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560ec1f238fa36f16d98f82a4df1b69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56854" flipH="1">
            <a:off x="203086" y="146381"/>
            <a:ext cx="2742843" cy="2436808"/>
          </a:xfrm>
          <a:prstGeom prst="rect">
            <a:avLst/>
          </a:prstGeom>
        </p:spPr>
      </p:pic>
      <p:sp>
        <p:nvSpPr>
          <p:cNvPr id="5" name="Cloud Callout 4"/>
          <p:cNvSpPr/>
          <p:nvPr/>
        </p:nvSpPr>
        <p:spPr>
          <a:xfrm>
            <a:off x="2946016" y="571632"/>
            <a:ext cx="5485862" cy="1753006"/>
          </a:xfrm>
          <a:prstGeom prst="cloudCallout">
            <a:avLst>
              <a:gd name="adj1" fmla="val -45466"/>
              <a:gd name="adj2" fmla="val 106769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algn="ctr"/>
            <a:r>
              <a:rPr lang="en-US" sz="4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4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4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" name="mp3-output-ttsfree(dot)com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09213" y="60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43913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12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917"/>
            <a:ext cx="12238788" cy="262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101587" y="3429794"/>
            <a:ext cx="609521" cy="0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06347" y="3419401"/>
            <a:ext cx="0" cy="10774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406347" y="4496841"/>
            <a:ext cx="17269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2128484" y="3887100"/>
            <a:ext cx="9549157" cy="198165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08850" tIns="54425" rIns="108850" bIns="54425" rtlCol="0" anchor="ctr"/>
          <a:lstStyle/>
          <a:p>
            <a:pPr lvl="0"/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 ở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vạch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endParaRPr lang="en-US" sz="3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3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3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1108" y="5074308"/>
            <a:ext cx="1034151" cy="386912"/>
          </a:xfrm>
          <a:prstGeom prst="rect">
            <a:avLst/>
          </a:prstGeom>
          <a:noFill/>
        </p:spPr>
        <p:txBody>
          <a:bodyPr wrap="none" lIns="108850" tIns="54425" rIns="108850" bIns="54425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endParaRPr 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273673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>
            <a:extLst>
              <a:ext uri="{FF2B5EF4-FFF2-40B4-BE49-F238E27FC236}">
                <a16:creationId xmlns="" xmlns:a16="http://schemas.microsoft.com/office/drawing/2014/main" id="{39981287-7170-4C42-A25C-2C5B80545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44" y="193962"/>
            <a:ext cx="10438016" cy="619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0960" y="2937030"/>
            <a:ext cx="5318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tia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10.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61564"/>
      </p:ext>
    </p:extLst>
  </p:cSld>
  <p:clrMapOvr>
    <a:masterClrMapping/>
  </p:clrMapOvr>
  <p:transition spd="slow" advClick="0">
    <p:randomBa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TRACKING_SLIDES" val="1"/>
  <p:tag name="GENSWF_OUTPUT_FILE_NAME" val="33"/>
  <p:tag name="ISPRING_PRESENTATION_TITLE" val="绿色卡通教育说课公开课课件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5278</TotalTime>
  <Words>408</Words>
  <Application>Microsoft Office PowerPoint</Application>
  <PresentationFormat>Custom</PresentationFormat>
  <Paragraphs>155</Paragraphs>
  <Slides>18</Slides>
  <Notes>5</Notes>
  <HiddenSlides>0</HiddenSlides>
  <MMClips>6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绿色卡通教育说课公开课课件PPT模板</dc:title>
  <dc:creator>lzj</dc:creator>
  <cp:lastModifiedBy>ASUS</cp:lastModifiedBy>
  <cp:revision>3198</cp:revision>
  <dcterms:created xsi:type="dcterms:W3CDTF">2015-12-01T09:06:39Z</dcterms:created>
  <dcterms:modified xsi:type="dcterms:W3CDTF">2021-10-29T14:52:14Z</dcterms:modified>
</cp:coreProperties>
</file>